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5" r:id="rId1"/>
  </p:sldMasterIdLst>
  <p:sldIdLst>
    <p:sldId id="256" r:id="rId2"/>
    <p:sldId id="259" r:id="rId3"/>
    <p:sldId id="260" r:id="rId4"/>
    <p:sldId id="261" r:id="rId5"/>
    <p:sldId id="262" r:id="rId6"/>
    <p:sldId id="265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957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182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119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406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351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80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7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499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388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30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2081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12/1/2014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9221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url?sa=i&amp;rct=j&amp;q=&amp;esrc=s&amp;frm=1&amp;source=images&amp;cd=&amp;cad=rja&amp;uact=8&amp;ved=0CAcQjRw&amp;url=http%3A%2F%2Fblog.ebta.nu%2Fthe-solution-focused-modell&amp;ei=jsd8VPTmC-up7AbyloDADA&amp;bvm=bv.80642063,d.cWc&amp;psig=AFQjCNHjRMKDiCFbeR1QeWNIpGySmnL1ig&amp;ust=1417550066189823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" y="6427516"/>
            <a:ext cx="1600200" cy="352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341" y="4538546"/>
            <a:ext cx="5486400" cy="17084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1873" y="1538869"/>
            <a:ext cx="110620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b="1" i="1" dirty="0" smtClean="0"/>
          </a:p>
          <a:p>
            <a:pPr algn="ctr"/>
            <a:r>
              <a:rPr lang="en-US" sz="4000" b="1" i="1" dirty="0">
                <a:latin typeface="Arial" panose="020B0604020202020204" pitchFamily="34" charset="0"/>
                <a:cs typeface="Arial" panose="020B0604020202020204" pitchFamily="34" charset="0"/>
              </a:rPr>
              <a:t>INTERCOS</a:t>
            </a:r>
          </a:p>
          <a:p>
            <a:pPr algn="ctr"/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ACCOUNTS PAYABLE SYSTEM </a:t>
            </a:r>
          </a:p>
          <a:p>
            <a:pPr algn="ctr"/>
            <a:r>
              <a:rPr lang="en-US" sz="4000" dirty="0"/>
              <a:t>GROUP 5 A – 14</a:t>
            </a:r>
          </a:p>
          <a:p>
            <a:pPr algn="ctr"/>
            <a:endParaRPr lang="en-US" sz="4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03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" y="6427516"/>
            <a:ext cx="1600200" cy="3524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79729" y="2036384"/>
            <a:ext cx="767036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Think of the makeup lines from the world’s biggest names in cosmetics…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42057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" y="6427516"/>
            <a:ext cx="1600200" cy="35242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100051" y="1603202"/>
            <a:ext cx="100584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Now, imagine that behind them lies the talent in research, development and innovation to produce the makeup products that you see in stores.  </a:t>
            </a:r>
            <a:r>
              <a:rPr lang="en-US" sz="3200" b="1" i="1" dirty="0" smtClean="0"/>
              <a:t>That’s Intercos. </a:t>
            </a:r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" y="6427516"/>
            <a:ext cx="1600200" cy="3524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49299" y="1236020"/>
            <a:ext cx="9222058" cy="2970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/>
              <a:t>For over 40 years, with </a:t>
            </a:r>
            <a:r>
              <a:rPr lang="en-US" sz="3200" b="1" i="1" dirty="0"/>
              <a:t>9 sales offices</a:t>
            </a:r>
            <a:r>
              <a:rPr lang="en-US" sz="3200" i="1" dirty="0"/>
              <a:t>, </a:t>
            </a:r>
            <a:r>
              <a:rPr lang="en-US" sz="3200" b="1" i="1" dirty="0" smtClean="0"/>
              <a:t>11 </a:t>
            </a:r>
            <a:r>
              <a:rPr lang="en-US" sz="3200" b="1" i="1" dirty="0"/>
              <a:t>production facilities</a:t>
            </a:r>
            <a:r>
              <a:rPr lang="en-US" sz="3200" i="1" dirty="0"/>
              <a:t> </a:t>
            </a:r>
            <a:r>
              <a:rPr lang="en-US" sz="3200" dirty="0" smtClean="0"/>
              <a:t>across </a:t>
            </a:r>
            <a:r>
              <a:rPr lang="en-US" sz="3200" b="1" i="1" dirty="0" smtClean="0"/>
              <a:t>9 </a:t>
            </a:r>
            <a:r>
              <a:rPr lang="en-US" sz="3200" b="1" i="1" dirty="0"/>
              <a:t>different countries</a:t>
            </a:r>
            <a:r>
              <a:rPr lang="en-US" sz="3200" i="1" dirty="0"/>
              <a:t>, </a:t>
            </a:r>
            <a:r>
              <a:rPr lang="en-US" sz="3200" dirty="0"/>
              <a:t>Intercos works with the top makeup companies globally to set the trends we see </a:t>
            </a:r>
            <a:r>
              <a:rPr lang="en-US" sz="3200" dirty="0" smtClean="0"/>
              <a:t>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42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" y="6427516"/>
            <a:ext cx="1600200" cy="3524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769112" y="2836708"/>
            <a:ext cx="42263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/>
              <a:t>The Problem…</a:t>
            </a:r>
            <a:endParaRPr lang="en-US" sz="4800" b="1" dirty="0"/>
          </a:p>
        </p:txBody>
      </p:sp>
      <p:sp>
        <p:nvSpPr>
          <p:cNvPr id="11" name="AutoShape 4" descr="data:image/jpeg;base64,/9j/4AAQSkZJRgABAQAAAQABAAD/2wCEAAkGBw8NDQ0NDw8ODg0ODg0NDg4NDw8ODQ4OFREWFhQRFRQYHCggGBolHBQUITEiJSkrLi4uFx8zOjMsNygtLiwBCgoKBQUFDgUFDisZExkrKysrKysrKysrKysrKysrKysrKysrKysrKysrKysrKysrKysrKysrKysrKysrKysrK//AABEIAOEA4QMBIgACEQEDEQH/xAAcAAEAAgMBAQEAAAAAAAAAAAAABgcBBAUDCAL/xABIEAABAwIDBAYGBwMKBwEAAAABAAIDBBEFEiEGMUFRBxMiYXGBFDJCUmKRIyRygqGxwRUz0UNTY2RzkqKys+E0dIOTpMLwJv/EABQBAQAAAAAAAAAAAAAAAAAAAAD/xAAUEQEAAAAAAAAAAAAAAAAAAAAA/9oADAMBAAIRAxEAPwC8UREBERAREQEREBERAREQEREBERARFhBlERAREQEREBERAREQEREBERAREQEREBERARFrVddHCCXuAtrbj/sg2UVeY90pUlO7qoj1suoEcIMshPdb/dR6ba3Gqu/U0boWHc6qk6sH7g1HyQXGSgN1Sfo2NyavqKWMngyN8n4kBfl1NjMeomppCPejfH+IBQXeipOLanF6UjrIHuaN7qaXO3+4d/yXewXpSY9wjltnFrskBhmH6eVggs5FzMKx6nq7CN9nkX6t9mv8uDvK66aAiIgIiICIiAiIgIiICIiAiIgIiICIiAsE2WVX/SFtp6K1tNTjramY5IYm6mR/M/CP0vuQbu2e3cGHMygl8ruzHGztSyOO4NH6qBfs7EcYd1lbI+kpibtpIT9K4f0j+HhqfBdDZfZctkNXVO9IrpNXSHVsd/YjB3Dv3n8FYOH4ToC4WHJBGMD2Wgpm5YIWs5lou932nnV3mVI6fBTyAXdip2sGgC9UHKZg7eK/TsHauoiCP1OANcNwKjGO7FRTtIfG11txI7TfBw1HkrHX5cwHeEFB1eEVmGuvE580IN+qefpG24sdx/PxUy2P6RQ8CKqLnMHZ61wPXRHlIN7h37xxvwm+I4QyVpFgqv2t2RdE81EPZkHEbnDk7mguON4c0OaQ5rgHNc0gtcCNCDxC/SqHYHbI0rhT1BIpi7K4O30shPrD4Cd44b+d7dBQZREQEREBERAREQEWFlAREQEREBEX5e4NBcTYAEkncAOKCP7a48ygpZHONuwXO55eXiTp81WuxuGSVUr8TqQTPUfumu/kKc7gBwJ3nusOa/G2VY7FcUiotTC0+k1A4ZBYMjPj2R81Yuz9BoNNAg6WFYeGgOI8F1wLI1thZZQEREBERAREQFqV1G2VpBG8LbRBSW22BGkm69g7B0eOBaph0X7RddGaCV15IWZ6dxOr6fdk8WkgeBHIqQ7T4W2oge0i5sVS1JUyYbVtlbfrKOUPDd2eI6OZ5tLmoPoVF5UtQyaOOaMh0crGSMcNzmOALT8ivVAREQEREBERBhFlEBFp4tiLKSB88ly1gFmje5x0DQvKGColY18k7oXuAOSnbEWsvwvI1xcRz0Hcg6KLSwgzdVlnOaVkkrC/KG52h5yOsNNW2W4gyuNtbWdRRyG9i+zPI6u/why7BF9DqDob8lUvSJlp563I0MaIGWDQABmY2+nzQcro+pzUS1NY7V1RO4NP9HGS0D+9nVyYbDkYFWmwLG01BFI8G0cDXvyjMbkZnWHiSrCxvEXUdKZ2xh+UNuHPyZbkNG4G+rkHVXLw/GG1FTUwMaclNZr5CfWkLiLAchldqv1UT1PUxSRNgzGMPlMrpGtb2QeyGg347zwUZ2IjqZI6iaKSFnWTWeZYnyvLg3NpZ7RbtoJwo47Da44kJ+vtSAghge62TLbJ1e69+Pn3LrxQzgOzTsc4izS2HK1p52zG/wA1EZ8Rq24tHSOqHvjbPCCA1kYc0ta8gho1GtkE6RYcQASTYAXJOgAUZo8UlxKokZA8wUcNs8rQOumJ3BpI7INiedvHQJOi4mJYRII3PpaipZO0FzQ+eSaOQj2S15I1XhsltCa1ropQG1EYDjbQSM3ZrcCDa47x4AJEiiu2NfV0jWSRTgNke5uURMu0WuNTe66jcScyjppMpmqJ4oRHGLNMsrow4k8AN5J4AIOpI24IVNdIWHdTWseB2Zc0buVzqP8A7vU/wrHKoV3odYyNrpGl0ZjBABsSNbm4IB77hcbpUpLwCW2rCH/I3Qb3RPiBmwsQuJL6OaWlN9+TR7PINka37qmaq/ohmLavFYPZLaSdo7/pGuP4M+StBAREQEREBERAREQczaLCvTaZ0IcGvuHsJ9XMOB7jcjzXCo9oaiiyQYhC8NFmNqGDMHAbr20dpyN+5Sipq2xOha7TrnmJp4Z8pcAfHKVjEhEYJevy9RkPWZ/Vy/xQedViccdK+raRJG2MvaWnR/IX7zYLnbP03pNO2pqg2aWfM+0gDo4472axjToBbXmb63XJosLm/Yc0Ra7O8mZkZHbDA5rstuZyk2+JdvZGpbLQU+Ui8bOqcOIc3TXysfNBzaCZ1HirqIEmmnZ1kUZJIidlLrNvuHZfp4KF9LAvNWDnBD/lU3ggNTjD6lv7mkj6nP7LpspBaOds7r8rBQ7pNZmrJm+9Tt/ABBt4DY0BHB3UR+TpGN/IqUdIM2WgLf5yVjT3AXdf5gfNQfZSqzYa47zG2GQj+ze1zv8AKVMNt5Gy0sr2kObGImhzTcF0jg4jxAaw/fQd3FXZKGoI9mllt/2yuV0fNtQk+9PIfwaP0XVxWMyUM7W6l9NIGjmTGbBcfo8mDqN7OLJnacbOa0g/n8kEpUDqW32hH9pGflTj+Cnig84//RM7y0/+Mf4IO1tvVGKgkANjK5kN+46uHmAR5rx2AiDaHNxklkcfKzf/AFXptzTGWgeWi5ieyUge6Lhx8g4nyWv0fVIdRui9qKV1xxyu7QPzzfJBKFXWB/R445jdGmesYQPds82/AfJWHI8Na5ziA1oLnE7gALkqD7FUrqisqK9wIZmlyX4ySOubeDSf7wQb3SMPqsJ5VA/03robOs6xscp3Q08NNFy0Y0yuHi6zf+mtDpF/4SL/AJhv+m9dzAYOqo6ZnEQsLvtuGZx+ZKDhbWNyV+FSjeZhGT8PWM0/xuTpDjDqN9/dd+S9NrReswgf1knyD4iV49ID7wdXxfZg8zZBGOi4EYtWD+owk+PWC36q1VWPRWwvxPGZvYYyjgaeGa8rnD8GfMKzkBERAREQEREGFlEQeFZRxztDJWB7Q4OAdwcNxHI6rzjw6FpByBxabtMhdIWnmC4m3kttEBaf7LgzukEYY5/rmMujz/aDSM3mtxEH4hiaxoYxrWNboGtAa0DuAUT2+wWI0MtQyMddE5kjn73ujvleC462DXE/dUvXnUQNljfE8ZmSMdG9p3FrhYj5FBS2wdUIp5Kd9i0udodxY7h+atluEU0lIKXqw2DQ5GFzdb3vffe6pGvgkw6ue1189NIYnn3o9Cx/m0tPmrl2WxJtRAwg30CDr0sHVMDA57g3RpeQXAcBe2vmuKNmepmfNSVD6UyeuwMZLEdb2DTuH5X0spAiDSp6SRgc5075ZS0tDpA0RN8I2ZRw46965T9nJTWCt9Jb1zdw9H+j9XLa2e+481IkQecbXZMsha9xBDi1pax33ST+ZXAZswaecz0c3UXuHQyM62Jw93eCApGiDlVeGzVLernma2E+vHTsLHSD3S9zj2e4AeK6FNTsiY2ONoYxgs1rdwC9UQcbHMDdXAMkmyxNfna2OMZr2I1cSb7zyXRooHRsDHSdZYAAlrWkADu0WwiDlVuCMnmZPJLPmiJdEGuja2O9r2s253DfdRLbSsHWAE3bAx0ribXOUWF++9lOMQqRFG5xNrAqm9sJpat8NDCfrWJzNjbx6uC+ryOQGZx7ggmPQzRluFvq3DtV9VPVa7+rBETPIiPMPtKerWw2ijpaeGmiGWKCKOGMcmMaGj8AtlAREQEREBERARYWUBERAREQEREFfdKuAGSMYjE27oW5Klo9qnvcSeLSTfuJ5KK7DY+aSZsL3fRP9R3DwV1OaCCCAQRYg6gjkqU282VOGSmWNp/Zszxkc3fRyk6Rnk2/qn7p1tmC5qWcSNDgbgheyqfY3a19OW09QbtOkcvsuH8e5WhSVbJWhzSCDyQbCIiAiIgIiICw51hcrD3houSozj2OANe1jg1rQTJK49iMd/M9yDQ2uxlmWTM7LBEM0zr7+TB3lcjoqweSqnmx+paQZg6HD43Cxjp79qW3xWAHcCdzlxcJwt+0tUBZ7MDpZLyvN2ur5gdYweXM8BoNd1yxRtY1rGtDWNAa1rQA1rQLAADcEH7REQEREBERAREQEREBERAREQEREBeVTTsmjfFIxskcjSx7HgOY9pFi0g7wvVEFP7V7DVGHF81Ex9Zh5u59Nq+ppu9nGRvh2h37xp7M7TPjAdBL10fGNzh1re7vV2KJbT9H9DiL3TgOpKw6+lUpDHvPORvqyeJF+8IPXCNr4ZrNccj+LXdlw8ipDDVxvFw4HzVRV+yONUW5kGKwt3OiIhqQOeR50+64rnN2qNIctRHXUDhpaoikay/cXjX5oL0BCXVQ0nSDERpWxH7TSP1K95ukKnaO3XRD7LS79QgtR8zW7yFzqzHIo9AczuDW6uPkFVp26ZUHLTRV+IP3ZaeJ5ZfvyDT5rapsG2gxDQRwYPTu3vlIkqS3mGMJ1+0WoOvtRthFTMLqmURN4QsIMz+74VWmJYpUYubO+rUTTdkDT25O9xVv7M9G9BQPFRIH11ZvNTWWeWn4Geq3x1PeoDt/sscKqRUQNPoE7uyBup5TqYj8J1LfMcBcOz0bbYtpRFhdVlZELR0k1g1rNdIn/o7yPNWuvnGRjZmcL21U76PNuDGWYdXP00ZTVLz5CKQn5B3keFwtNERAREQEREBERAREQEREBERAREQEREBERAWHNBFiAQd4OoWUQc6fAaKQ3ko6R55vp4nH8QsQ4BQxm7KOkYebKeFp/Bq6SIMNaGgAAADcALALKIgLVxOgiq4JaaZofFK0se08uBB4EGxB4ELaRB88Y/g82EVjqaQl0Z7cEtrCaK+h+0NxHPuIXhUQtlbfu1V47YbNx4rSOgfZkre3TzWuYpbaHvadxHLvAIokslpJ5KadpZNE4se08DzB4gixB4ghBYPR3tyWlmHVz+TKaped/AQyE8eAdx3HW17SXzhV04kbccVPujrbogx4dXP7WjKapefW4CKQnjwDuO462uFooiICIiAiIgIiICIiAiIgIiICIiAiIgIiICIiAiIgIiICg/SXsf8AtCH0qnb9egboBvqIhqYz8Q1LfMcbicIg+aaGq4HwIO9etZSh4uNQVNulXZDqXOxWmb9G43rI2j1HH+XA5H2u/XiSoTRVIcLFBYXRzt0SWYdXP7ejKapefX4CKQn2uTuO46+tZ6+ba2lDhdWJ0c7dlxZh1c/6TRlNUvP7zgIpD7/J3tbjr6wWciIgIiICIiAiIgIiICIiAiIgIiICIiAiIgIiICIiAiIg/MjA9pa4BzXAtc1wBa5pFiCOIVDbe7LOwiqD4wTRTuJhdv6p28wuPdvHMeBV9rRxrCoa6mlpZ25opW2NvWa72XtPBwNiD3IKApZw4WK8K2lvdemN4TNhdW+lm1y9qOQCzZoiey8fqOBBC9YJQ8WKCf8ARxt2ZCzD65/0ujKaoef3vKKQ+/yPtbt/rWYvmmtpVZnRxt2ZSzD65/0+jKeoef33KN59/kfa8fWCykREBERAREQEREBERAREQEREBERAREQEREBERAREQEREEc242WjxalMejKmK76aU+y+2rXfC6wB8jwVDASU8r4ZWujljcWSMdva4bwvpxV70pbHemRmvpm/W4W/SsaNaiEd3F7eHMaa6WCuI3h4stGspl5UVTu1WcTxUMGRgDpOJPqt/iUFpdHG3fX5MPrX/AFjRtPO8/v8AlG8/znI+1477JXyS+oe43Ljfu0t8lfvRJtLPiVBI2oOealkEPWn1pYywFrnfFvBPGwO8oJwsoiAiIgIiICIiAiIgIiICIiAiIgIiICIiAiIgIiICIiCmelbZA0j34lTM+ryG9RG0aQzE+uPgcfkT36VWTfXivrWpp2TRvika18cjXMexwu17HCxaRyIVW1nQrEZSYK6SKEkkRywiZ7R7okztvbvBPO6CnY2Fzmta0ue4hrWtBc5zibBoA1JJ4L6N6NNmXYVhzY5bekzvNRUAG4Y9wAEd/ha1oPC91nZLYChwpwlja6epsR6RUEOe0HeGNAAZvtcC9t5KlaAiIgIiIMLKIgIiICIiAiIgwsoiAiIgIiICIiAiIgIiICIiAiIgIiICIiD/2Q==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22238" y="-2224088"/>
            <a:ext cx="4648200" cy="4648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55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" y="6427516"/>
            <a:ext cx="1600200" cy="3524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14761" y="1806498"/>
            <a:ext cx="9344722" cy="22320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 There are many vendors and clients that Intercos works with on a daily basis that it is often difficult to </a:t>
            </a:r>
            <a:r>
              <a:rPr lang="en-US" sz="3200" b="1" i="1" dirty="0" smtClean="0"/>
              <a:t>keep track of all payments </a:t>
            </a:r>
            <a:endParaRPr lang="en-US" sz="3200" b="1" i="1" dirty="0"/>
          </a:p>
        </p:txBody>
      </p:sp>
    </p:spTree>
    <p:extLst>
      <p:ext uri="{BB962C8B-B14F-4D97-AF65-F5344CB8AC3E}">
        <p14:creationId xmlns:p14="http://schemas.microsoft.com/office/powerpoint/2010/main" val="40966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" y="6427516"/>
            <a:ext cx="1600200" cy="352425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3044282" y="406883"/>
            <a:ext cx="6110509" cy="3567335"/>
            <a:chOff x="3635297" y="707966"/>
            <a:chExt cx="6110509" cy="3567335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5297" y="707966"/>
              <a:ext cx="6110509" cy="3567335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304371" y="1429086"/>
              <a:ext cx="1795347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/>
                <a:t>HOW WE ARE GOING TO FIX IT 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88256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bg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821" y="6427516"/>
            <a:ext cx="1600200" cy="3524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315842" y="1148576"/>
            <a:ext cx="895443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dirty="0" smtClean="0"/>
              <a:t>We have developed a database that keeps an </a:t>
            </a:r>
            <a:r>
              <a:rPr lang="en-US" sz="3200" b="1" i="1" dirty="0" smtClean="0"/>
              <a:t>organized</a:t>
            </a:r>
            <a:r>
              <a:rPr lang="en-US" sz="3200" dirty="0" smtClean="0"/>
              <a:t> record of information for all of the clientele Intercos does business with. Resulting in </a:t>
            </a:r>
            <a:r>
              <a:rPr lang="en-US" sz="3200" b="1" i="1" dirty="0" smtClean="0"/>
              <a:t>minimizing payment discrepancies</a:t>
            </a:r>
            <a:r>
              <a:rPr lang="en-US" sz="3200" dirty="0" smtClean="0"/>
              <a:t>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424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Custom 1">
      <a:dk1>
        <a:srgbClr val="000000"/>
      </a:dk1>
      <a:lt1>
        <a:sysClr val="window" lastClr="FFFFFF"/>
      </a:lt1>
      <a:dk2>
        <a:srgbClr val="FFFFFF"/>
      </a:dk2>
      <a:lt2>
        <a:srgbClr val="CEB2F8"/>
      </a:lt2>
      <a:accent1>
        <a:srgbClr val="595959"/>
      </a:accent1>
      <a:accent2>
        <a:srgbClr val="CEB2F8"/>
      </a:accent2>
      <a:accent3>
        <a:srgbClr val="FFFFFF"/>
      </a:accent3>
      <a:accent4>
        <a:srgbClr val="D8D8D8"/>
      </a:accent4>
      <a:accent5>
        <a:srgbClr val="BFBFBF"/>
      </a:accent5>
      <a:accent6>
        <a:srgbClr val="E2DEFA"/>
      </a:accent6>
      <a:hlink>
        <a:srgbClr val="AD68F8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149</Words>
  <Application>Microsoft Office PowerPoint</Application>
  <PresentationFormat>Widescreen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at Buffalo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Computing</dc:creator>
  <cp:lastModifiedBy>Public Computing</cp:lastModifiedBy>
  <cp:revision>13</cp:revision>
  <dcterms:created xsi:type="dcterms:W3CDTF">2014-12-01T17:59:29Z</dcterms:created>
  <dcterms:modified xsi:type="dcterms:W3CDTF">2014-12-01T20:11:01Z</dcterms:modified>
</cp:coreProperties>
</file>